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2" r:id="rId5"/>
    <p:sldId id="265" r:id="rId6"/>
    <p:sldId id="258" r:id="rId7"/>
    <p:sldId id="267" r:id="rId8"/>
    <p:sldId id="273" r:id="rId9"/>
    <p:sldId id="270" r:id="rId10"/>
    <p:sldId id="274" r:id="rId11"/>
    <p:sldId id="275" r:id="rId12"/>
    <p:sldId id="276" r:id="rId13"/>
    <p:sldId id="277" r:id="rId14"/>
    <p:sldId id="278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8"/>
    <a:srgbClr val="F1F1F2"/>
    <a:srgbClr val="FF1F64"/>
    <a:srgbClr val="3B2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4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4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18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1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2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5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8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6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2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6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D575F-B4AD-499A-BF21-D8DC5538C01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DB6BF-0424-48FB-AD10-D16E8AE53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5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1" y="191466"/>
            <a:ext cx="4996204" cy="3736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3804" y="3665890"/>
            <a:ext cx="401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유경진 현재승 정아름</a:t>
            </a:r>
            <a:endParaRPr lang="ko-KR" altLang="en-US" sz="3200" b="1" dirty="0">
              <a:solidFill>
                <a:srgbClr val="3B231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8301938" y="1917178"/>
            <a:ext cx="3030091" cy="2108293"/>
          </a:xfrm>
          <a:prstGeom prst="wedgeEllipseCallout">
            <a:avLst>
              <a:gd name="adj1" fmla="val -28018"/>
              <a:gd name="adj2" fmla="val 59402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07429" y="2760494"/>
            <a:ext cx="401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오늘 어디서 커피한잔</a:t>
            </a:r>
            <a:r>
              <a:rPr lang="en-US" altLang="ko-KR" sz="3200" b="1" dirty="0" smtClean="0">
                <a:solidFill>
                  <a:srgbClr val="C0000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  <a:endParaRPr lang="ko-KR" altLang="en-US" sz="3200" b="1" dirty="0">
              <a:solidFill>
                <a:srgbClr val="C00000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4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2">
            <a:alpha val="5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6" y="881746"/>
            <a:ext cx="11464809" cy="587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0"/>
            <a:ext cx="45442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“ DB </a:t>
            </a:r>
            <a:r>
              <a:rPr lang="ko-KR" altLang="en-US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 </a:t>
            </a:r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endParaRPr lang="ko-KR" altLang="en-US" sz="3600" b="1" spc="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926" y="881746"/>
            <a:ext cx="2363845" cy="31459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06870" y="4680860"/>
            <a:ext cx="2254987" cy="162197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9675" y="766077"/>
            <a:ext cx="741405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카페</a:t>
            </a:r>
            <a:endParaRPr lang="ko-KR" altLang="en-US" sz="1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1910" y="4581401"/>
            <a:ext cx="741405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endParaRPr lang="ko-KR" altLang="en-US" sz="1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5270" y="2926771"/>
            <a:ext cx="2254987" cy="162197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34384" y="2850569"/>
            <a:ext cx="741405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endParaRPr lang="ko-KR" altLang="en-US" sz="1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77377" y="3191004"/>
            <a:ext cx="2013879" cy="1097968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53395" y="3114802"/>
            <a:ext cx="741405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endParaRPr lang="ko-KR" altLang="en-US" sz="1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7264" y="3933267"/>
            <a:ext cx="1765360" cy="52306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80377" y="5598781"/>
            <a:ext cx="1765360" cy="52306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89783" y="898192"/>
            <a:ext cx="1830560" cy="614921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6439" y="4987150"/>
            <a:ext cx="1830560" cy="55368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F019F5-4EE7-4DE6-B970-E739FFBDE94E}"/>
              </a:ext>
            </a:extLst>
          </p:cNvPr>
          <p:cNvSpPr txBox="1"/>
          <p:nvPr/>
        </p:nvSpPr>
        <p:spPr>
          <a:xfrm>
            <a:off x="6099464" y="3799339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spc="600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2612" y="4027717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분류</a:t>
            </a:r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]: </a:t>
            </a:r>
            <a:r>
              <a:rPr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테마</a:t>
            </a:r>
            <a:endParaRPr lang="ko-KR" altLang="en-US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168" y="5675257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분류</a:t>
            </a:r>
            <a:r>
              <a:rPr lang="en-US" altLang="ko-KR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]: </a:t>
            </a:r>
            <a:r>
              <a:rPr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</a:t>
            </a:r>
            <a:endParaRPr lang="ko-KR" altLang="en-US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2898" y="1021650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파워링크</a:t>
            </a:r>
            <a:endParaRPr lang="ko-KR" altLang="en-US" b="1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63886" y="866847"/>
            <a:ext cx="2100944" cy="14409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89732" y="4971796"/>
            <a:ext cx="2231005" cy="1243947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55648" y="5111592"/>
            <a:ext cx="1881324" cy="766693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52612" y="2040643"/>
            <a:ext cx="1670012" cy="64813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15328" y="2843680"/>
            <a:ext cx="1948557" cy="92039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51714" y="6044589"/>
            <a:ext cx="1687286" cy="715442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46383" y="2156864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위시</a:t>
            </a:r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</a:t>
            </a:r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7357" y="3127177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별점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14083" y="6207833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</a:t>
            </a:r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좋아요</a:t>
            </a:r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3039" y="5083021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endParaRPr lang="ko-KR" altLang="en-US" b="1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7464" y="5267687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endParaRPr lang="ko-KR" altLang="en-US" b="1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52251" y="4317484"/>
            <a:ext cx="2105966" cy="614921"/>
          </a:xfrm>
          <a:prstGeom prst="rect">
            <a:avLst/>
          </a:prstGeom>
          <a:solidFill>
            <a:schemeClr val="accent4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699773" y="4456331"/>
            <a:ext cx="151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등급</a:t>
            </a:r>
            <a:r>
              <a:rPr lang="en-US" altLang="ko-KR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]:</a:t>
            </a:r>
            <a:r>
              <a:rPr lang="ko-KR" altLang="en-US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endParaRPr lang="ko-KR" altLang="en-US" b="1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26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0"/>
            <a:ext cx="45442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“ </a:t>
            </a:r>
            <a:r>
              <a:rPr lang="ko-KR" altLang="en-US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구성</a:t>
            </a:r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endParaRPr lang="ko-KR" altLang="en-US" sz="3600" b="1" spc="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8721"/>
            <a:ext cx="5355771" cy="501390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38" name="그림 3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71" y="998721"/>
            <a:ext cx="5982088" cy="501390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sp>
        <p:nvSpPr>
          <p:cNvPr id="41" name="순서도: 대체 처리 40"/>
          <p:cNvSpPr/>
          <p:nvPr/>
        </p:nvSpPr>
        <p:spPr>
          <a:xfrm>
            <a:off x="1665514" y="5562600"/>
            <a:ext cx="2427515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페이지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7979229" y="5637065"/>
            <a:ext cx="2427515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3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0"/>
            <a:ext cx="45442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“ </a:t>
            </a:r>
            <a:r>
              <a:rPr lang="ko-KR" altLang="en-US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구성</a:t>
            </a:r>
            <a:r>
              <a:rPr lang="en-US" altLang="ko-KR" sz="3600" b="1" spc="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endParaRPr lang="ko-KR" altLang="en-US" sz="3600" b="1" spc="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5" name="그림 3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00" y="1277616"/>
            <a:ext cx="3859030" cy="404649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25" y="1303299"/>
            <a:ext cx="3791246" cy="402081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37" name="그림 3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2" y="1303299"/>
            <a:ext cx="3730045" cy="402081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sp>
        <p:nvSpPr>
          <p:cNvPr id="10" name="순서도: 대체 처리 9"/>
          <p:cNvSpPr/>
          <p:nvPr/>
        </p:nvSpPr>
        <p:spPr>
          <a:xfrm>
            <a:off x="620195" y="4948558"/>
            <a:ext cx="2878777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4835957" y="4970330"/>
            <a:ext cx="2427515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커피무까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9013372" y="4970330"/>
            <a:ext cx="2427515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1" y="707572"/>
            <a:ext cx="4376427" cy="4093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40" name="그림 3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9" y="54431"/>
            <a:ext cx="4877869" cy="3124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9" y="3328784"/>
            <a:ext cx="4877869" cy="344437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26" y="2190176"/>
            <a:ext cx="3412063" cy="412013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sp>
        <p:nvSpPr>
          <p:cNvPr id="11" name="순서도: 대체 처리 10"/>
          <p:cNvSpPr/>
          <p:nvPr/>
        </p:nvSpPr>
        <p:spPr>
          <a:xfrm>
            <a:off x="846218" y="4299856"/>
            <a:ext cx="4421138" cy="751114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카페리스트 </a:t>
            </a:r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카페 상세페이지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6874653" y="2727997"/>
            <a:ext cx="4456495" cy="901267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endParaRPr lang="en-US" altLang="ko-KR" sz="2400" b="1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CK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에디터 </a:t>
            </a:r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MAP API 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  <a:endParaRPr lang="ko-KR" altLang="en-US" sz="2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3" y="141512"/>
            <a:ext cx="3178629" cy="416923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8" y="141512"/>
            <a:ext cx="3322752" cy="416923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36" y="141512"/>
            <a:ext cx="4538250" cy="425631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750" y="2982684"/>
            <a:ext cx="3484298" cy="366848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2800947"/>
            <a:ext cx="3677593" cy="38502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/>
            </a:outerShdw>
          </a:effectLst>
        </p:spPr>
      </p:pic>
      <p:sp>
        <p:nvSpPr>
          <p:cNvPr id="13" name="순서도: 대체 처리 12"/>
          <p:cNvSpPr/>
          <p:nvPr/>
        </p:nvSpPr>
        <p:spPr>
          <a:xfrm>
            <a:off x="560723" y="3734922"/>
            <a:ext cx="4577334" cy="2742078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평점</a:t>
            </a:r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조회</a:t>
            </a:r>
            <a:r>
              <a:rPr lang="en-US" altLang="ko-KR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dirty="0" err="1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댓글등의</a:t>
            </a:r>
            <a:endParaRPr lang="en-US" altLang="ko-KR" sz="2400" b="1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</a:t>
            </a:r>
            <a:r>
              <a:rPr lang="ko-KR" altLang="en-US" sz="2400" b="1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순위별 리스트</a:t>
            </a:r>
            <a:r>
              <a:rPr lang="en-US" altLang="ko-KR" sz="2400" b="1" u="sng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endParaRPr lang="en-US" altLang="ko-KR" sz="2400" b="1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b="1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랜덤설정</a:t>
            </a:r>
            <a:r>
              <a:rPr lang="ko-KR" altLang="en-US" sz="2400" b="1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통한</a:t>
            </a:r>
            <a:endParaRPr lang="en-US" altLang="ko-KR" sz="2400" b="1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다양한 데이터로 유입 유도</a:t>
            </a:r>
            <a:endParaRPr lang="ko-KR" alt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8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249741-B0D8-4CA3-BFEC-B0E14750B689}"/>
              </a:ext>
            </a:extLst>
          </p:cNvPr>
          <p:cNvSpPr txBox="1"/>
          <p:nvPr/>
        </p:nvSpPr>
        <p:spPr>
          <a:xfrm>
            <a:off x="3830000" y="539982"/>
            <a:ext cx="45320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6">
                    <a:lumMod val="50000"/>
                  </a:schemeClr>
                </a:solidFill>
              </a:rPr>
              <a:t>Part 5</a:t>
            </a:r>
            <a:endParaRPr lang="en-US" altLang="ko-KR" sz="54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44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프로그램 시연</a:t>
            </a:r>
            <a:endParaRPr lang="en-US" altLang="ko-KR" sz="4400" b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203479F-3DA5-4CF5-9DA8-A540B0736090}"/>
              </a:ext>
            </a:extLst>
          </p:cNvPr>
          <p:cNvCxnSpPr/>
          <p:nvPr/>
        </p:nvCxnSpPr>
        <p:spPr>
          <a:xfrm>
            <a:off x="1261748" y="6014720"/>
            <a:ext cx="950173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249741-B0D8-4CA3-BFEC-B0E14750B689}"/>
              </a:ext>
            </a:extLst>
          </p:cNvPr>
          <p:cNvSpPr txBox="1"/>
          <p:nvPr/>
        </p:nvSpPr>
        <p:spPr>
          <a:xfrm>
            <a:off x="2537986" y="5245279"/>
            <a:ext cx="7146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</a:t>
            </a:r>
            <a:r>
              <a:rPr lang="en-US" altLang="ko-KR" sz="32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offee</a:t>
            </a:r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US" altLang="ko-KR" sz="3200" b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</a:t>
            </a:r>
            <a:r>
              <a:rPr lang="en-US" altLang="ko-KR" sz="4400" b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KK</a:t>
            </a:r>
            <a:r>
              <a:rPr lang="en-US" altLang="ko-KR" sz="3200" b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2800" b="1" dirty="0" smtClean="0">
                <a:solidFill>
                  <a:schemeClr val="accent6">
                    <a:lumMod val="50000"/>
                  </a:schemeClr>
                </a:solidFill>
              </a:rPr>
              <a:t>에 오신걸 환영합니다</a:t>
            </a:r>
            <a:endParaRPr lang="en-US" altLang="ko-KR" sz="28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13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872867" y="1362035"/>
            <a:ext cx="4692469" cy="5170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49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2E4CE80B-3E84-4753-929E-AE15BE39E932}"/>
              </a:ext>
            </a:extLst>
          </p:cNvPr>
          <p:cNvGrpSpPr/>
          <p:nvPr/>
        </p:nvGrpSpPr>
        <p:grpSpPr>
          <a:xfrm>
            <a:off x="2153920" y="1688763"/>
            <a:ext cx="3427172" cy="523220"/>
            <a:chOff x="1493520" y="2052320"/>
            <a:chExt cx="3427172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2659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 smtClean="0">
                  <a:solidFill>
                    <a:schemeClr val="accent6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프로그램 목적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001</a:t>
              </a:r>
              <a:endParaRPr lang="ko-KR" altLang="en-US" sz="20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E018A34-FD97-4724-8D9E-C494A7888188}"/>
              </a:ext>
            </a:extLst>
          </p:cNvPr>
          <p:cNvGrpSpPr/>
          <p:nvPr/>
        </p:nvGrpSpPr>
        <p:grpSpPr>
          <a:xfrm>
            <a:off x="2153920" y="2633209"/>
            <a:ext cx="2899785" cy="523220"/>
            <a:chOff x="1493520" y="2052320"/>
            <a:chExt cx="2899785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 smtClean="0">
                  <a:solidFill>
                    <a:schemeClr val="accent6">
                      <a:lumMod val="75000"/>
                    </a:schemeClr>
                  </a:solidFill>
                </a:rPr>
                <a:t>개발 환경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002</a:t>
              </a:r>
              <a:endParaRPr lang="ko-KR" altLang="en-US" sz="20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1ECBE1C-F2E7-413C-A2A8-AEA7B7CE3D1F}"/>
              </a:ext>
            </a:extLst>
          </p:cNvPr>
          <p:cNvGrpSpPr/>
          <p:nvPr/>
        </p:nvGrpSpPr>
        <p:grpSpPr>
          <a:xfrm>
            <a:off x="2153920" y="3577655"/>
            <a:ext cx="2899785" cy="523220"/>
            <a:chOff x="1493520" y="2052320"/>
            <a:chExt cx="2899785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 smtClean="0">
                  <a:solidFill>
                    <a:schemeClr val="accent6">
                      <a:lumMod val="75000"/>
                    </a:schemeClr>
                  </a:solidFill>
                </a:rPr>
                <a:t>역할 분담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003</a:t>
              </a:r>
              <a:endParaRPr lang="ko-KR" altLang="en-US" sz="2000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0A63EC5-36FA-4CFA-8EEC-3F82EEFD45FA}"/>
              </a:ext>
            </a:extLst>
          </p:cNvPr>
          <p:cNvGrpSpPr/>
          <p:nvPr/>
        </p:nvGrpSpPr>
        <p:grpSpPr>
          <a:xfrm>
            <a:off x="2153920" y="4522101"/>
            <a:ext cx="3771819" cy="523220"/>
            <a:chOff x="1493520" y="2052320"/>
            <a:chExt cx="3771819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0CFB6FA-E18B-4512-99F4-EAF8366FBC95}"/>
                </a:ext>
              </a:extLst>
            </p:cNvPr>
            <p:cNvSpPr txBox="1"/>
            <p:nvPr/>
          </p:nvSpPr>
          <p:spPr>
            <a:xfrm>
              <a:off x="2260990" y="2052320"/>
              <a:ext cx="3004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 smtClean="0">
                  <a:solidFill>
                    <a:schemeClr val="accent6">
                      <a:lumMod val="75000"/>
                    </a:schemeClr>
                  </a:solidFill>
                </a:rPr>
                <a:t>프로그램 설계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350B790-978C-4E3F-B4A0-9BC3DC85DCF1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004</a:t>
              </a:r>
              <a:endParaRPr lang="ko-KR" altLang="en-US" sz="2000" b="1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48" y="0"/>
            <a:ext cx="457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0A63EC5-36FA-4CFA-8EEC-3F82EEFD45FA}"/>
              </a:ext>
            </a:extLst>
          </p:cNvPr>
          <p:cNvGrpSpPr/>
          <p:nvPr/>
        </p:nvGrpSpPr>
        <p:grpSpPr>
          <a:xfrm>
            <a:off x="2153920" y="5466549"/>
            <a:ext cx="4411416" cy="523220"/>
            <a:chOff x="1493520" y="2052320"/>
            <a:chExt cx="4411416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0CFB6FA-E18B-4512-99F4-EAF8366FBC95}"/>
                </a:ext>
              </a:extLst>
            </p:cNvPr>
            <p:cNvSpPr txBox="1"/>
            <p:nvPr/>
          </p:nvSpPr>
          <p:spPr>
            <a:xfrm>
              <a:off x="2260990" y="2052320"/>
              <a:ext cx="36439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 smtClean="0">
                  <a:solidFill>
                    <a:schemeClr val="accent6">
                      <a:lumMod val="75000"/>
                    </a:schemeClr>
                  </a:solidFill>
                </a:rPr>
                <a:t>웹 프로그램 시연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350B790-978C-4E3F-B4A0-9BC3DC85DCF1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005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11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xmlns="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74539" y="2567935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 1</a:t>
            </a:r>
            <a:endParaRPr lang="ko-KR" altLang="en-US" sz="4400" spc="6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4268420" y="3492495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프로그램 목적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4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-141513" y="0"/>
            <a:ext cx="10493829" cy="760494"/>
          </a:xfrm>
          <a:prstGeom prst="flowChartAlternateProcess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3585" y="2143726"/>
            <a:ext cx="10024301" cy="4362679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163285" y="114163"/>
            <a:ext cx="1040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대구지역 한정 </a:t>
            </a:r>
            <a:r>
              <a:rPr lang="ko-KR" altLang="en-US" sz="3600" b="1" i="1" dirty="0" smtClean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</a:t>
            </a:r>
            <a:r>
              <a:rPr lang="ko-KR" altLang="en-US" sz="3600" b="1" i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600" b="1" i="1" u="sng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정보</a:t>
            </a:r>
            <a:r>
              <a:rPr lang="en-US" altLang="ko-KR" sz="3600" b="1" i="1" u="sng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3600" b="1" i="1" u="sng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리뷰</a:t>
            </a:r>
            <a:r>
              <a:rPr lang="ko-KR" altLang="en-US" sz="3600" b="1" i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관련 </a:t>
            </a:r>
            <a:r>
              <a:rPr lang="ko-KR" altLang="en-US" sz="3600" b="1" i="1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커뮤니티 웹사이트</a:t>
            </a:r>
            <a:endParaRPr lang="en-US" altLang="ko-KR" sz="3600" b="1" i="1" dirty="0" smtClean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42041" y="1218148"/>
            <a:ext cx="483337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카페정보 </a:t>
            </a:r>
            <a:r>
              <a:rPr lang="en-US" altLang="ko-KR" sz="28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8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커뮤니티 </a:t>
            </a:r>
            <a:r>
              <a:rPr lang="en-US" altLang="ko-KR" sz="28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800" b="1" dirty="0" err="1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포인트샵</a:t>
            </a:r>
            <a:endParaRPr lang="ko-KR" altLang="en-US" sz="2800" b="1" dirty="0">
              <a:solidFill>
                <a:srgbClr val="3B231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674564" y="1741368"/>
            <a:ext cx="110168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407884" y="1741368"/>
            <a:ext cx="110168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143041" y="1750334"/>
            <a:ext cx="110168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132114" y="3233057"/>
            <a:ext cx="968829" cy="5007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40743" y="3233057"/>
            <a:ext cx="889744" cy="500743"/>
          </a:xfrm>
          <a:prstGeom prst="roundRect">
            <a:avLst/>
          </a:prstGeom>
          <a:solidFill>
            <a:srgbClr val="FF1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4259" y="2340788"/>
            <a:ext cx="94421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▶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상세한 카페 데이터로 </a:t>
            </a:r>
            <a:r>
              <a:rPr lang="ko-KR" altLang="en-US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다채로운 카페 소비습관 제시</a:t>
            </a:r>
            <a:endParaRPr lang="en-US" altLang="ko-KR" sz="2300" b="1" u="sng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ko-KR" altLang="en-US" sz="23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위치별</a:t>
            </a:r>
            <a:r>
              <a:rPr lang="ko-KR" altLang="en-US" sz="2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b="1" u="sng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취향기반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키워드</a:t>
            </a:r>
            <a:r>
              <a:rPr lang="ko-KR" altLang="en-US" sz="23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와 같은 검색 조건을 통해 꼭 맞는 카페를 추천</a:t>
            </a:r>
            <a:endParaRPr lang="en-US" altLang="ko-KR" sz="2300" b="1" dirty="0" smtClean="0">
              <a:solidFill>
                <a:srgbClr val="3B231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▶ 프랜차이즈에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비해 잘 알려지지 않은 </a:t>
            </a:r>
            <a:r>
              <a:rPr lang="ko-KR" altLang="en-US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개인 카페운영자의 홍보의 기회</a:t>
            </a:r>
            <a:endParaRPr lang="en-US" altLang="ko-KR" sz="2300" b="1" u="sng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▶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카페에 대한 </a:t>
            </a:r>
            <a:r>
              <a:rPr lang="ko-KR" altLang="en-US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생생한 후기와 추천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통한 이용자에게 실시간 정보 제공</a:t>
            </a:r>
            <a:endParaRPr lang="en-US" altLang="ko-KR" sz="2300" b="1" dirty="0" smtClean="0">
              <a:solidFill>
                <a:srgbClr val="3B231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▶ 참여를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통한 </a:t>
            </a:r>
            <a:r>
              <a:rPr lang="ko-KR" altLang="en-US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포인트 혜택</a:t>
            </a:r>
            <a:r>
              <a:rPr lang="en-US" altLang="ko-KR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3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r>
              <a:rPr lang="ko-KR" altLang="en-US" sz="2300" b="1" dirty="0" smtClean="0">
                <a:solidFill>
                  <a:srgbClr val="00206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b="1" dirty="0" smtClean="0">
                <a:solidFill>
                  <a:srgbClr val="3B231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서비스 제공</a:t>
            </a:r>
            <a:endParaRPr lang="en-US" altLang="ko-KR" sz="2300" b="1" dirty="0" smtClean="0">
              <a:solidFill>
                <a:srgbClr val="3B231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83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xmlns="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41677" y="2567935"/>
            <a:ext cx="230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 2</a:t>
            </a:r>
            <a:endParaRPr lang="ko-KR" altLang="en-US" sz="4400" spc="6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4807029" y="3492495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개발 환경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9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0024072" y="1144198"/>
            <a:ext cx="1420444" cy="142044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00B05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8581000" y="4140708"/>
            <a:ext cx="1420444" cy="142044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333333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326033" y="4140708"/>
            <a:ext cx="1420444" cy="142044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333333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415753" y="2618816"/>
            <a:ext cx="1420444" cy="142044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FFC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381701" y="1144198"/>
            <a:ext cx="1420444" cy="14204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642591" y="2618816"/>
            <a:ext cx="1420444" cy="142044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FFC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274483" y="2618816"/>
            <a:ext cx="1420444" cy="142044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FFC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87292" y="1144198"/>
            <a:ext cx="1420444" cy="1420444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48898" y="4140708"/>
            <a:ext cx="1420444" cy="142044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C00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146703" y="1144198"/>
            <a:ext cx="1420444" cy="1420444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684696" y="4140708"/>
            <a:ext cx="1420444" cy="1420444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00206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38408" y="2618816"/>
            <a:ext cx="1420444" cy="1420444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FFC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88282" y="805043"/>
            <a:ext cx="2276951" cy="2147478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C00000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41677" y="2567935"/>
            <a:ext cx="230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 3</a:t>
            </a:r>
            <a:endParaRPr lang="ko-KR" altLang="en-US" sz="4400" spc="6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4807029" y="3492495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역할 분담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7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C5EA091-4984-4EDA-878A-ADA93E42337F}"/>
              </a:ext>
            </a:extLst>
          </p:cNvPr>
          <p:cNvSpPr/>
          <p:nvPr/>
        </p:nvSpPr>
        <p:spPr>
          <a:xfrm>
            <a:off x="1232962" y="1367870"/>
            <a:ext cx="2306316" cy="230631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xmlns="" id="{BED8FE39-AF8D-4947-AE5C-603A8F03F891}"/>
              </a:ext>
            </a:extLst>
          </p:cNvPr>
          <p:cNvSpPr/>
          <p:nvPr/>
        </p:nvSpPr>
        <p:spPr>
          <a:xfrm>
            <a:off x="4939202" y="1367870"/>
            <a:ext cx="2306316" cy="2306316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xmlns="" id="{DE1B8741-A51F-44B4-B6A9-FD019A240DCE}"/>
              </a:ext>
            </a:extLst>
          </p:cNvPr>
          <p:cNvSpPr/>
          <p:nvPr/>
        </p:nvSpPr>
        <p:spPr>
          <a:xfrm>
            <a:off x="8593935" y="1367869"/>
            <a:ext cx="2306316" cy="23063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3C7101-9747-4523-AB12-3AE9B01305E2}"/>
              </a:ext>
            </a:extLst>
          </p:cNvPr>
          <p:cNvSpPr txBox="1"/>
          <p:nvPr/>
        </p:nvSpPr>
        <p:spPr>
          <a:xfrm>
            <a:off x="1552346" y="232003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</a:t>
            </a:r>
            <a:r>
              <a:rPr lang="en-US" altLang="ko-KR" sz="4000" b="1" spc="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offee</a:t>
            </a:r>
            <a:r>
              <a:rPr lang="en-US" altLang="ko-KR" sz="4000" b="1" spc="600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ko-KR" sz="5400" b="1" spc="600" dirty="0" err="1" smtClean="0">
                <a:solidFill>
                  <a:srgbClr val="3B231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US" altLang="ko-KR" sz="4000" b="1" spc="600" dirty="0" err="1" smtClean="0">
                <a:solidFill>
                  <a:srgbClr val="3B231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</a:t>
            </a:r>
            <a:r>
              <a:rPr lang="en-US" altLang="ko-KR" sz="5400" b="1" spc="600" dirty="0" err="1" smtClean="0">
                <a:solidFill>
                  <a:srgbClr val="3B231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KK</a:t>
            </a:r>
            <a:r>
              <a:rPr lang="en-US" altLang="ko-KR" sz="4000" b="1" spc="600" dirty="0" err="1" smtClean="0">
                <a:solidFill>
                  <a:srgbClr val="3B231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endParaRPr lang="ko-KR" altLang="en-US" sz="4000" b="1" spc="600" dirty="0">
              <a:solidFill>
                <a:srgbClr val="3B2314"/>
              </a:solidFill>
              <a:latin typeface="Segoe UI Black" panose="020B0A02040204020203" pitchFamily="34" charset="0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7" name="그래픽 6" descr="차">
            <a:extLst>
              <a:ext uri="{FF2B5EF4-FFF2-40B4-BE49-F238E27FC236}">
                <a16:creationId xmlns:a16="http://schemas.microsoft.com/office/drawing/2014/main" xmlns="" id="{CDEB753B-6A84-43D0-89FC-81B799C4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6081" y="1625858"/>
            <a:ext cx="1632282" cy="1632282"/>
          </a:xfrm>
          <a:prstGeom prst="rect">
            <a:avLst/>
          </a:prstGeom>
        </p:spPr>
      </p:pic>
      <p:pic>
        <p:nvPicPr>
          <p:cNvPr id="15" name="그래픽 14" descr="케이크 조각">
            <a:extLst>
              <a:ext uri="{FF2B5EF4-FFF2-40B4-BE49-F238E27FC236}">
                <a16:creationId xmlns:a16="http://schemas.microsoft.com/office/drawing/2014/main" xmlns="" id="{E5C09DB5-7EE9-4116-BAA2-1FF6A6AA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65030" y="1734160"/>
            <a:ext cx="1632282" cy="1632282"/>
          </a:xfrm>
          <a:prstGeom prst="rect">
            <a:avLst/>
          </a:prstGeom>
        </p:spPr>
      </p:pic>
      <p:pic>
        <p:nvPicPr>
          <p:cNvPr id="17" name="그래픽 16" descr="포크와 나이프">
            <a:extLst>
              <a:ext uri="{FF2B5EF4-FFF2-40B4-BE49-F238E27FC236}">
                <a16:creationId xmlns:a16="http://schemas.microsoft.com/office/drawing/2014/main" xmlns="" id="{ADD28216-6A0C-4F87-9057-A30A2D3870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84594" y="1780515"/>
            <a:ext cx="1365536" cy="1365536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xmlns="" id="{6E4C14D1-EE34-45E5-92C7-C9C9B397D366}"/>
              </a:ext>
            </a:extLst>
          </p:cNvPr>
          <p:cNvSpPr txBox="1"/>
          <p:nvPr/>
        </p:nvSpPr>
        <p:spPr>
          <a:xfrm>
            <a:off x="9205820" y="3805783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6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정아름</a:t>
            </a:r>
            <a:endParaRPr lang="ko-KR" altLang="en-US" sz="3200" b="1" spc="600" dirty="0">
              <a:solidFill>
                <a:schemeClr val="tx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xmlns="" id="{3728BC7E-E4B6-4E02-A7A1-3C3C9620AD36}"/>
              </a:ext>
            </a:extLst>
          </p:cNvPr>
          <p:cNvSpPr txBox="1"/>
          <p:nvPr/>
        </p:nvSpPr>
        <p:spPr>
          <a:xfrm>
            <a:off x="1656081" y="3799339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6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유경진</a:t>
            </a:r>
            <a:endParaRPr lang="ko-KR" altLang="en-US" sz="3200" b="1" spc="600" dirty="0">
              <a:solidFill>
                <a:schemeClr val="tx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xmlns="" id="{68F019F5-4EE7-4DE6-B970-E739FFBDE94E}"/>
              </a:ext>
            </a:extLst>
          </p:cNvPr>
          <p:cNvSpPr txBox="1"/>
          <p:nvPr/>
        </p:nvSpPr>
        <p:spPr>
          <a:xfrm>
            <a:off x="5486348" y="3799339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6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현재승</a:t>
            </a:r>
            <a:endParaRPr lang="ko-KR" altLang="en-US" sz="3200" b="1" spc="600" dirty="0">
              <a:solidFill>
                <a:schemeClr val="tx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8405" y="4411294"/>
            <a:ext cx="2481852" cy="2282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생생</a:t>
            </a:r>
            <a:r>
              <a:rPr lang="ko-KR" altLang="en-US" sz="15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카페 탐방기</a:t>
            </a:r>
            <a:endParaRPr lang="en-US" altLang="ko-KR" sz="15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</a:t>
            </a: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MuKKa</a:t>
            </a: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+mn-ea"/>
              </a:rPr>
              <a:t>月刊 카페</a:t>
            </a:r>
            <a:endParaRPr lang="en-US" altLang="ko-KR" sz="1550" b="1" dirty="0" smtClean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2746" y="4411294"/>
            <a:ext cx="2480400" cy="2282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en-US" altLang="ko-KR" sz="15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55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위치별</a:t>
            </a:r>
            <a:r>
              <a:rPr lang="en-US" altLang="ko-KR" sz="15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 상세정보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로그인 기능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상세정보 </a:t>
            </a:r>
            <a:endParaRPr lang="en-US" altLang="ko-KR" sz="15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58143" y="4411293"/>
            <a:ext cx="2480400" cy="2282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5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MuKKa</a:t>
            </a:r>
            <a:r>
              <a:rPr lang="ko-KR" altLang="en-US" sz="155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人 추천카페</a:t>
            </a:r>
            <a:endParaRPr lang="en-US" altLang="ko-KR" sz="155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커피무까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커피무까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서브메인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</a:t>
            </a: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서브메인</a:t>
            </a:r>
            <a:endParaRPr lang="en-US" altLang="ko-KR" sz="155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en-US" altLang="ko-KR" sz="155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55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테마별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72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양쪽 대괄호 9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41677" y="2567935"/>
            <a:ext cx="230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 </a:t>
            </a:r>
            <a:r>
              <a:rPr lang="en-US" altLang="ko-KR" sz="4400" spc="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4400" spc="6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4268421" y="3492495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프로그램 설계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53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250</Words>
  <Application>Microsoft Office PowerPoint</Application>
  <PresentationFormat>와이드스크린</PresentationFormat>
  <Paragraphs>83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HY얕은샘물M</vt:lpstr>
      <vt:lpstr>맑은 고딕</vt:lpstr>
      <vt:lpstr>휴먼모음T</vt:lpstr>
      <vt:lpstr>휴먼엑스포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정아름</dc:creator>
  <cp:lastModifiedBy>lenovo</cp:lastModifiedBy>
  <cp:revision>22</cp:revision>
  <dcterms:created xsi:type="dcterms:W3CDTF">2020-06-14T23:39:51Z</dcterms:created>
  <dcterms:modified xsi:type="dcterms:W3CDTF">2020-06-15T05:45:59Z</dcterms:modified>
</cp:coreProperties>
</file>